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83" r:id="rId3"/>
    <p:sldId id="288" r:id="rId4"/>
    <p:sldId id="301" r:id="rId5"/>
    <p:sldId id="305" r:id="rId6"/>
    <p:sldId id="289" r:id="rId7"/>
    <p:sldId id="29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39CF3-58CE-4AC9-AECD-942405D326BC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D384A-733F-47F4-9136-172D91ABF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700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647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78729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8393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422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02519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8121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985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タイトルと縦書きテキスト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909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縦書きタイトルと&#10;縦書きテキスト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9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7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83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白紙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701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セクション見出し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205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2 つのコンテンツ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890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439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タイトルのみ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59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タイトル付きのコンテンツ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10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タイトル付きの図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69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433568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163902" y="224286"/>
            <a:ext cx="11809561" cy="6392173"/>
          </a:xfrm>
          <a:prstGeom prst="rect">
            <a:avLst/>
          </a:prstGeom>
          <a:solidFill>
            <a:srgbClr val="FF00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100000"/>
              </a:lnSpc>
              <a:buClr>
                <a:srgbClr val="FF0000"/>
              </a:buClr>
              <a:buSzPts val="7200"/>
            </a:pPr>
            <a:r>
              <a:rPr lang="ja-JP" altLang="en-US" sz="18700" b="1" dirty="0">
                <a:solidFill>
                  <a:schemeClr val="tx1"/>
                </a:solidFill>
              </a:rPr>
              <a:t>着て入る</a:t>
            </a:r>
            <a:br>
              <a:rPr lang="en-US" altLang="ja-JP" sz="18700" b="1" dirty="0">
                <a:solidFill>
                  <a:schemeClr val="tx1"/>
                </a:solidFill>
              </a:rPr>
            </a:b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4000" b="1" dirty="0">
                <a:solidFill>
                  <a:schemeClr val="tx1"/>
                </a:solidFill>
              </a:rPr>
              <a:t>利用者さんと室内の全てのモノに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4000" b="1" dirty="0">
                <a:solidFill>
                  <a:schemeClr val="tx1"/>
                </a:solidFill>
              </a:rPr>
              <a:t>ウイルスがついてます</a:t>
            </a:r>
            <a:endParaRPr sz="4000" b="1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378B906-FA7B-CA4B-987E-55B694C75085}"/>
              </a:ext>
            </a:extLst>
          </p:cNvPr>
          <p:cNvSpPr txBox="1"/>
          <p:nvPr/>
        </p:nvSpPr>
        <p:spPr>
          <a:xfrm>
            <a:off x="218537" y="311864"/>
            <a:ext cx="3980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ja-JP" altLang="en-US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陽性者の部屋のドア外側、目線の高さに貼る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232913" y="181155"/>
            <a:ext cx="11723298" cy="6556075"/>
          </a:xfrm>
          <a:prstGeom prst="rect">
            <a:avLst/>
          </a:prstGeom>
          <a:solidFill>
            <a:srgbClr val="FF00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100000"/>
              </a:lnSpc>
              <a:buClr>
                <a:srgbClr val="FF0000"/>
              </a:buClr>
              <a:buSzPts val="7200"/>
            </a:pPr>
            <a:r>
              <a:rPr lang="ja-JP" altLang="en-US" sz="13700" b="1" dirty="0">
                <a:solidFill>
                  <a:schemeClr val="tx1"/>
                </a:solidFill>
              </a:rPr>
              <a:t>ここで脱いで</a:t>
            </a: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アルコール手指消毒して</a:t>
            </a: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sz="13700" b="1" dirty="0">
                <a:solidFill>
                  <a:schemeClr val="tx1"/>
                </a:solidFill>
              </a:rPr>
              <a:t>出る</a:t>
            </a:r>
            <a:br>
              <a:rPr lang="en-US" altLang="ja-JP" sz="12800" b="1" dirty="0">
                <a:solidFill>
                  <a:schemeClr val="tx1"/>
                </a:solidFill>
              </a:rPr>
            </a:br>
            <a:br>
              <a:rPr lang="en-US" altLang="ja-JP" sz="2800" b="1" dirty="0">
                <a:solidFill>
                  <a:schemeClr val="tx1"/>
                </a:solidFill>
              </a:rPr>
            </a:br>
            <a:r>
              <a:rPr lang="ja-JP" altLang="en-US" sz="2800" b="1" dirty="0">
                <a:solidFill>
                  <a:schemeClr val="tx1"/>
                </a:solidFill>
              </a:rPr>
              <a:t>あなたの手袋・ガウン、脱いだ手にはウイルスがついてます</a:t>
            </a:r>
            <a:endParaRPr sz="3600" b="1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B97865-9C98-7D48-A58C-05BABC859142}"/>
              </a:ext>
            </a:extLst>
          </p:cNvPr>
          <p:cNvSpPr txBox="1"/>
          <p:nvPr/>
        </p:nvSpPr>
        <p:spPr>
          <a:xfrm>
            <a:off x="232913" y="181155"/>
            <a:ext cx="4218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ja-JP" altLang="en-US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陽性者の部屋の中、ゴミ箱の上、目線の高さに貼る</a:t>
            </a:r>
          </a:p>
        </p:txBody>
      </p:sp>
    </p:spTree>
    <p:extLst>
      <p:ext uri="{BB962C8B-B14F-4D97-AF65-F5344CB8AC3E}">
        <p14:creationId xmlns:p14="http://schemas.microsoft.com/office/powerpoint/2010/main" val="395245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250166" y="289560"/>
            <a:ext cx="11757804" cy="6309360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lnSpc>
                <a:spcPct val="100000"/>
              </a:lnSpc>
              <a:buClr>
                <a:srgbClr val="FF0000"/>
              </a:buClr>
              <a:buSzPts val="7200"/>
            </a:pPr>
            <a:r>
              <a:rPr lang="ja-JP" altLang="en-US" sz="14800" b="1" dirty="0">
                <a:solidFill>
                  <a:schemeClr val="tx1"/>
                </a:solidFill>
              </a:rPr>
              <a:t>ここで脱いで</a:t>
            </a: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アルコール手指消毒して</a:t>
            </a: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sz="14800" b="1" dirty="0">
                <a:solidFill>
                  <a:schemeClr val="tx1"/>
                </a:solidFill>
              </a:rPr>
              <a:t>出る</a:t>
            </a:r>
            <a:br>
              <a:rPr lang="en-US" altLang="ja-JP" sz="13800" b="1" dirty="0">
                <a:solidFill>
                  <a:schemeClr val="tx1"/>
                </a:solidFill>
              </a:rPr>
            </a:br>
            <a:br>
              <a:rPr lang="en-US" altLang="ja-JP" sz="2800" b="1" dirty="0">
                <a:solidFill>
                  <a:schemeClr val="tx1"/>
                </a:solidFill>
              </a:rPr>
            </a:br>
            <a:r>
              <a:rPr lang="ja-JP" altLang="en-US" sz="2800" b="1" dirty="0">
                <a:solidFill>
                  <a:schemeClr val="tx1"/>
                </a:solidFill>
              </a:rPr>
              <a:t>あなたの手袋・ガウン、脱いだ手には</a:t>
            </a:r>
            <a:br>
              <a:rPr lang="en-US" altLang="ja-JP" sz="2800" b="1" dirty="0">
                <a:solidFill>
                  <a:schemeClr val="tx1"/>
                </a:solidFill>
              </a:rPr>
            </a:br>
            <a:r>
              <a:rPr lang="ja-JP" altLang="en-US" sz="2800" b="1" dirty="0">
                <a:solidFill>
                  <a:schemeClr val="tx1"/>
                </a:solidFill>
              </a:rPr>
              <a:t>ウイルスがついてるかもしれません</a:t>
            </a:r>
            <a:endParaRPr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9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215659" y="250165"/>
            <a:ext cx="11731926" cy="6406127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100000"/>
              </a:lnSpc>
              <a:buClr>
                <a:srgbClr val="FF0000"/>
              </a:buClr>
              <a:buSzPts val="7200"/>
            </a:pPr>
            <a:r>
              <a:rPr lang="ja-JP" altLang="en-US" sz="3600" b="1" dirty="0">
                <a:solidFill>
                  <a:schemeClr val="tx1"/>
                </a:solidFill>
              </a:rPr>
              <a:t>利用者に</a:t>
            </a:r>
            <a:br>
              <a:rPr lang="en-US" altLang="ja-JP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ja-JP" altLang="en-US" sz="13800" b="1" dirty="0">
                <a:solidFill>
                  <a:schemeClr val="tx1"/>
                </a:solidFill>
              </a:rPr>
              <a:t>触れたら</a:t>
            </a:r>
            <a:br>
              <a:rPr lang="en-US" altLang="ja-JP" sz="8000" b="1" dirty="0">
                <a:solidFill>
                  <a:schemeClr val="tx1"/>
                </a:solidFill>
              </a:rPr>
            </a:br>
            <a:r>
              <a:rPr lang="ja-JP" altLang="en-US" sz="4000" b="1" dirty="0">
                <a:solidFill>
                  <a:schemeClr val="tx1"/>
                </a:solidFill>
              </a:rPr>
              <a:t>手袋・ガウンを</a:t>
            </a:r>
            <a:br>
              <a:rPr lang="en-US" altLang="ja-JP" sz="3200" b="1" dirty="0">
                <a:solidFill>
                  <a:schemeClr val="tx1"/>
                </a:solidFill>
              </a:rPr>
            </a:br>
            <a:r>
              <a:rPr lang="ja-JP" altLang="en-US" sz="19900" b="1" dirty="0">
                <a:solidFill>
                  <a:schemeClr val="tx1"/>
                </a:solidFill>
              </a:rPr>
              <a:t>脱ぐ</a:t>
            </a:r>
            <a:endParaRPr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431321" y="205258"/>
            <a:ext cx="11386868" cy="6447484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sz="8800" b="1" dirty="0">
                <a:solidFill>
                  <a:srgbClr val="FF0000"/>
                </a:solidFill>
              </a:rPr>
              <a:t>フロアを出る前に</a:t>
            </a:r>
            <a:br>
              <a:rPr lang="en-US" altLang="ja-JP" sz="8000" b="1" dirty="0">
                <a:solidFill>
                  <a:schemeClr val="tx1"/>
                </a:solidFill>
              </a:rPr>
            </a:br>
            <a:br>
              <a:rPr lang="en-US" altLang="ja-JP" sz="3200" b="1" dirty="0">
                <a:solidFill>
                  <a:schemeClr val="tx1"/>
                </a:solidFill>
              </a:rPr>
            </a:br>
            <a:r>
              <a:rPr lang="ja-JP" altLang="en-US" sz="6600" b="1" u="sng" dirty="0">
                <a:solidFill>
                  <a:schemeClr val="tx1"/>
                </a:solidFill>
              </a:rPr>
              <a:t>ガウン手袋を脱ぐ</a:t>
            </a:r>
            <a:br>
              <a:rPr lang="en-US" altLang="ja-JP" sz="4400" b="1" dirty="0">
                <a:solidFill>
                  <a:schemeClr val="tx1"/>
                </a:solidFill>
              </a:rPr>
            </a:br>
            <a:r>
              <a:rPr lang="ja-JP" altLang="en-US" sz="2400" b="1" dirty="0">
                <a:solidFill>
                  <a:schemeClr val="tx1"/>
                </a:solidFill>
              </a:rPr>
              <a:t>ガウン手袋にはウイルスがついているかも</a:t>
            </a:r>
            <a:br>
              <a:rPr lang="en-US" altLang="ja-JP" sz="2400" b="1" dirty="0">
                <a:solidFill>
                  <a:schemeClr val="tx1"/>
                </a:solidFill>
              </a:rPr>
            </a:br>
            <a:br>
              <a:rPr lang="en-US" altLang="ja-JP" sz="4400" b="1" dirty="0">
                <a:solidFill>
                  <a:schemeClr val="tx1"/>
                </a:solidFill>
              </a:rPr>
            </a:br>
            <a:r>
              <a:rPr lang="ja-JP" altLang="en-US" sz="6600" b="1" u="sng" dirty="0">
                <a:solidFill>
                  <a:schemeClr val="tx1"/>
                </a:solidFill>
              </a:rPr>
              <a:t>モノを持ち出さない</a:t>
            </a:r>
            <a:br>
              <a:rPr lang="en-US" altLang="ja-JP" sz="6600" b="1" u="sng" dirty="0">
                <a:solidFill>
                  <a:schemeClr val="tx1"/>
                </a:solidFill>
              </a:rPr>
            </a:br>
            <a:r>
              <a:rPr lang="ja-JP" altLang="en-US" sz="2400" b="1" dirty="0">
                <a:solidFill>
                  <a:schemeClr val="tx1"/>
                </a:solidFill>
              </a:rPr>
              <a:t>フロア内のモノにはウイルスがついているかも</a:t>
            </a:r>
            <a:endParaRPr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9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310551" y="258792"/>
            <a:ext cx="11662913" cy="6391887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150000"/>
              </a:lnSpc>
              <a:buClr>
                <a:srgbClr val="FF0000"/>
              </a:buClr>
              <a:buSzPts val="7200"/>
            </a:pPr>
            <a:r>
              <a:rPr lang="ja-JP" altLang="en-US" sz="72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拭く前の</a:t>
            </a:r>
            <a:br>
              <a:rPr lang="en-US" altLang="ja-JP" sz="7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ja-JP" altLang="en-US" sz="72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フェイスシールドを</a:t>
            </a:r>
            <a:br>
              <a:rPr lang="en-US" altLang="ja-JP" sz="7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ja-JP" altLang="en-US" sz="7200" b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置くところ</a:t>
            </a:r>
            <a:endParaRPr sz="72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000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319177" y="289560"/>
            <a:ext cx="11585276" cy="6309360"/>
          </a:xfrm>
          <a:prstGeom prst="rect">
            <a:avLst/>
          </a:prstGeom>
          <a:solidFill>
            <a:srgbClr val="92D05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150000"/>
              </a:lnSpc>
              <a:buClr>
                <a:srgbClr val="FF0000"/>
              </a:buClr>
              <a:buSzPts val="7200"/>
            </a:pPr>
            <a:r>
              <a:rPr lang="ja-JP" altLang="en-US" sz="6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きれいな</a:t>
            </a:r>
            <a:br>
              <a:rPr lang="en-US" altLang="ja-JP" sz="6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ja-JP" altLang="en-US" sz="6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フェイスシールドを</a:t>
            </a:r>
            <a:br>
              <a:rPr lang="en-US" altLang="ja-JP" sz="6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ja-JP" altLang="en-US" sz="6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置くところ</a:t>
            </a:r>
            <a:endParaRPr sz="6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62063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8D63E28728D5341B9394A95138E0582" ma:contentTypeVersion="" ma:contentTypeDescription="新しいドキュメントを作成します。" ma:contentTypeScope="" ma:versionID="27ca4feeac9ca80b6f9a4548a09d3d1a">
  <xsd:schema xmlns:xsd="http://www.w3.org/2001/XMLSchema" xmlns:xs="http://www.w3.org/2001/XMLSchema" xmlns:p="http://schemas.microsoft.com/office/2006/metadata/properties" xmlns:ns2="6e78433f-63fa-49a2-af27-08fb0be1d7d7" targetNamespace="http://schemas.microsoft.com/office/2006/metadata/properties" ma:root="true" ma:fieldsID="b96448da6df1ffbb3f82fe8640795780" ns2:_="">
    <xsd:import namespace="6e78433f-63fa-49a2-af27-08fb0be1d7d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8433f-63fa-49a2-af27-08fb0be1d7d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F6752E-801A-4353-B4F4-2D259B259E9A}"/>
</file>

<file path=customXml/itemProps2.xml><?xml version="1.0" encoding="utf-8"?>
<ds:datastoreItem xmlns:ds="http://schemas.openxmlformats.org/officeDocument/2006/customXml" ds:itemID="{DFDE9600-61F5-47B9-9CA5-09EE06E3FE64}"/>
</file>

<file path=customXml/itemProps3.xml><?xml version="1.0" encoding="utf-8"?>
<ds:datastoreItem xmlns:ds="http://schemas.openxmlformats.org/officeDocument/2006/customXml" ds:itemID="{52874C58-AEFF-42C1-A1A7-FAF42920A4F1}"/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162</Words>
  <Application>Microsoft Office PowerPoint</Application>
  <PresentationFormat>ワイド画面</PresentationFormat>
  <Paragraphs>9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游ゴシック</vt:lpstr>
      <vt:lpstr>Arial</vt:lpstr>
      <vt:lpstr>Calibri</vt:lpstr>
      <vt:lpstr>1_Office テーマ</vt:lpstr>
      <vt:lpstr>着て入る  利用者さんと室内の全てのモノに ウイルスがついてます</vt:lpstr>
      <vt:lpstr>ここで脱いで アルコール手指消毒して 出る  あなたの手袋・ガウン、脱いだ手にはウイルスがついてます</vt:lpstr>
      <vt:lpstr>ここで脱いで アルコール手指消毒して 出る  あなたの手袋・ガウン、脱いだ手には ウイルスがついてるかもしれません</vt:lpstr>
      <vt:lpstr>利用者に 触れたら 手袋・ガウンを 脱ぐ</vt:lpstr>
      <vt:lpstr>フロアを出る前に  ガウン手袋を脱ぐ ガウン手袋にはウイルスがついているかも  モノを持ち出さない フロア内のモノにはウイルスがついているかも</vt:lpstr>
      <vt:lpstr>拭く前の フェイスシールドを 置くところ</vt:lpstr>
      <vt:lpstr>きれいな フェイスシールドを 置くところ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着て入る  利用者さんと室内の全てのモノに ウイルスがついてます</dc:title>
  <dc:creator>感染サポート０１</dc:creator>
  <cp:lastModifiedBy>感染サポート０１</cp:lastModifiedBy>
  <cp:revision>2</cp:revision>
  <dcterms:created xsi:type="dcterms:W3CDTF">2022-11-17T05:42:54Z</dcterms:created>
  <dcterms:modified xsi:type="dcterms:W3CDTF">2022-11-17T07:07:36Z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0x010100C8D63E28728D5341B9394A95138E0582</vt:lpwstr>
  </property>
</Properties>
</file>