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70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2" autoAdjust="0"/>
    <p:restoredTop sz="94660"/>
  </p:normalViewPr>
  <p:slideViewPr>
    <p:cSldViewPr snapToGrid="0">
      <p:cViewPr varScale="1">
        <p:scale>
          <a:sx n="91" d="100"/>
          <a:sy n="91" d="100"/>
        </p:scale>
        <p:origin x="154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843C8A-2685-47E2-B637-BE80C3E4D276}" type="datetimeFigureOut">
              <a:rPr kumimoji="1" lang="ja-JP" altLang="en-US" smtClean="0"/>
              <a:t>2022/12/6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8F6D3E-5F7D-4E8C-A64C-62C0B80FAB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64082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15:notes"/>
          <p:cNvSpPr txBox="1">
            <a:spLocks noGrp="1"/>
          </p:cNvSpPr>
          <p:nvPr>
            <p:ph type="body" idx="1"/>
          </p:nvPr>
        </p:nvSpPr>
        <p:spPr>
          <a:xfrm>
            <a:off x="674420" y="5192275"/>
            <a:ext cx="5398488" cy="4248376"/>
          </a:xfrm>
          <a:prstGeom prst="rect">
            <a:avLst/>
          </a:prstGeom>
        </p:spPr>
        <p:txBody>
          <a:bodyPr spcFirstLastPara="1" wrap="square" lIns="91525" tIns="45750" rIns="91525" bIns="457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91" name="Google Shape;191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8113" y="1349375"/>
            <a:ext cx="6470650" cy="36401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 スライド" type="title">
  <p:cSld name="タイトル スライド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9"/>
          <p:cNvSpPr txBox="1"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9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29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9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9"/>
          <p:cNvSpPr txBox="1">
            <a:spLocks noGrp="1"/>
          </p:cNvSpPr>
          <p:nvPr>
            <p:ph type="sldNum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93666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縦書きタイトルと&#10;縦書きテキスト" type="vertTitleAndTx">
  <p:cSld name="縦書きタイトルと&#10;縦書きテキスト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9"/>
          <p:cNvSpPr txBox="1">
            <a:spLocks noGrp="1"/>
          </p:cNvSpPr>
          <p:nvPr>
            <p:ph type="title"/>
          </p:nvPr>
        </p:nvSpPr>
        <p:spPr>
          <a:xfrm rot="5400000">
            <a:off x="7133430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39"/>
          <p:cNvSpPr txBox="1">
            <a:spLocks noGrp="1"/>
          </p:cNvSpPr>
          <p:nvPr>
            <p:ph type="body" idx="1"/>
          </p:nvPr>
        </p:nvSpPr>
        <p:spPr>
          <a:xfrm rot="5400000">
            <a:off x="1799430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39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39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39"/>
          <p:cNvSpPr txBox="1">
            <a:spLocks noGrp="1"/>
          </p:cNvSpPr>
          <p:nvPr>
            <p:ph type="sldNum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11857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コンテンツ" type="obj">
  <p:cSld name="タイトルとコンテンツ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0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0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0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0"/>
          <p:cNvSpPr txBox="1">
            <a:spLocks noGrp="1"/>
          </p:cNvSpPr>
          <p:nvPr>
            <p:ph type="sldNum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63735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セクション見出し" type="secHead">
  <p:cSld name="セクション見出し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32"/>
          <p:cNvSpPr txBox="1"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32"/>
          <p:cNvSpPr txBox="1"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4" name="Google Shape;34;p32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32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32"/>
          <p:cNvSpPr txBox="1">
            <a:spLocks noGrp="1"/>
          </p:cNvSpPr>
          <p:nvPr>
            <p:ph type="sldNum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67792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つのコンテンツ" type="twoObj">
  <p:cSld name="2 つのコンテンツ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3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3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3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33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33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33"/>
          <p:cNvSpPr txBox="1">
            <a:spLocks noGrp="1"/>
          </p:cNvSpPr>
          <p:nvPr>
            <p:ph type="sldNum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14428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較" type="twoTxTwoObj">
  <p:cSld name="比較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34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34"/>
          <p:cNvSpPr txBox="1"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7" name="Google Shape;47;p34"/>
          <p:cNvSpPr txBox="1">
            <a:spLocks noGrp="1"/>
          </p:cNvSpPr>
          <p:nvPr>
            <p:ph type="body" idx="2"/>
          </p:nvPr>
        </p:nvSpPr>
        <p:spPr>
          <a:xfrm>
            <a:off x="839789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34"/>
          <p:cNvSpPr txBox="1">
            <a:spLocks noGrp="1"/>
          </p:cNvSpPr>
          <p:nvPr>
            <p:ph type="body" idx="3"/>
          </p:nvPr>
        </p:nvSpPr>
        <p:spPr>
          <a:xfrm>
            <a:off x="6172201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9" name="Google Shape;49;p34"/>
          <p:cNvSpPr txBox="1">
            <a:spLocks noGrp="1"/>
          </p:cNvSpPr>
          <p:nvPr>
            <p:ph type="body" idx="4"/>
          </p:nvPr>
        </p:nvSpPr>
        <p:spPr>
          <a:xfrm>
            <a:off x="6172201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34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34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34"/>
          <p:cNvSpPr txBox="1">
            <a:spLocks noGrp="1"/>
          </p:cNvSpPr>
          <p:nvPr>
            <p:ph type="sldNum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4679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のみ" type="titleOnly">
  <p:cSld name="タイトルのみ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35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35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35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35"/>
          <p:cNvSpPr txBox="1">
            <a:spLocks noGrp="1"/>
          </p:cNvSpPr>
          <p:nvPr>
            <p:ph type="sldNum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58514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コンテンツ" type="objTx">
  <p:cSld name="タイトル付きのコンテンツ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36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36"/>
          <p:cNvSpPr txBox="1">
            <a:spLocks noGrp="1"/>
          </p:cNvSpPr>
          <p:nvPr>
            <p:ph type="body" idx="1"/>
          </p:nvPr>
        </p:nvSpPr>
        <p:spPr>
          <a:xfrm>
            <a:off x="5183188" y="987427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36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36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36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36"/>
          <p:cNvSpPr txBox="1">
            <a:spLocks noGrp="1"/>
          </p:cNvSpPr>
          <p:nvPr>
            <p:ph type="sldNum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16895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図" type="picTx">
  <p:cSld name="タイトル付きの図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37"/>
          <p:cNvSpPr>
            <a:spLocks noGrp="1"/>
          </p:cNvSpPr>
          <p:nvPr>
            <p:ph type="pic" idx="2"/>
          </p:nvPr>
        </p:nvSpPr>
        <p:spPr>
          <a:xfrm>
            <a:off x="5183188" y="987427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37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37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37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37"/>
          <p:cNvSpPr txBox="1">
            <a:spLocks noGrp="1"/>
          </p:cNvSpPr>
          <p:nvPr>
            <p:ph type="sldNum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11024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縦書きテキスト" type="vertTx">
  <p:cSld name="タイトルと縦書きテキスト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38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38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38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8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38"/>
          <p:cNvSpPr txBox="1">
            <a:spLocks noGrp="1"/>
          </p:cNvSpPr>
          <p:nvPr>
            <p:ph type="sldNum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03194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8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8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8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8"/>
          <p:cNvSpPr txBox="1">
            <a:spLocks noGrp="1"/>
          </p:cNvSpPr>
          <p:nvPr>
            <p:ph type="sldNum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07506541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15"/>
          <p:cNvSpPr/>
          <p:nvPr/>
        </p:nvSpPr>
        <p:spPr>
          <a:xfrm>
            <a:off x="181154" y="235174"/>
            <a:ext cx="11835441" cy="6472926"/>
          </a:xfrm>
          <a:prstGeom prst="rect">
            <a:avLst/>
          </a:prstGeom>
          <a:noFill/>
          <a:ln w="571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05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4" name="Google Shape;194;p15"/>
          <p:cNvSpPr txBox="1"/>
          <p:nvPr/>
        </p:nvSpPr>
        <p:spPr>
          <a:xfrm>
            <a:off x="1302573" y="768780"/>
            <a:ext cx="9586854" cy="1145680"/>
          </a:xfrm>
          <a:prstGeom prst="rect">
            <a:avLst/>
          </a:prstGeom>
          <a:solidFill>
            <a:srgbClr val="DDEAF6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800"/>
              <a:buFontTx/>
              <a:buNone/>
              <a:tabLst/>
              <a:defRPr/>
            </a:pPr>
            <a:r>
              <a:rPr kumimoji="0" lang="ja-JP" altLang="en-US" sz="5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　常時換気</a:t>
            </a:r>
            <a:r>
              <a:rPr kumimoji="0" lang="ja-JP" altLang="en-US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を行いましょう</a:t>
            </a:r>
            <a:endParaRPr kumimoji="0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195" name="Google Shape;195;p15"/>
          <p:cNvSpPr txBox="1"/>
          <p:nvPr/>
        </p:nvSpPr>
        <p:spPr>
          <a:xfrm>
            <a:off x="2152205" y="2580215"/>
            <a:ext cx="8052844" cy="30855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000"/>
              <a:buFontTx/>
              <a:buNone/>
              <a:tabLst/>
              <a:defRPr/>
            </a:pPr>
            <a:r>
              <a:rPr kumimoji="0" lang="ja-JP" alt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２方向換気</a:t>
            </a:r>
            <a:r>
              <a:rPr kumimoji="0" lang="ja-JP" alt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が目安です！！</a:t>
            </a:r>
            <a:endParaRPr kumimoji="0" lang="en-US" altLang="ja-JP" sz="4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000"/>
              <a:buFontTx/>
              <a:buNone/>
              <a:tabLst/>
              <a:defRPr/>
            </a:pPr>
            <a:endParaRPr kumimoji="0" lang="en-US" altLang="ja-JP" sz="4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000"/>
              <a:buFontTx/>
              <a:buNone/>
              <a:tabLst/>
              <a:defRPr/>
            </a:pPr>
            <a:r>
              <a:rPr kumimoji="0" lang="ja-JP" alt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窓を</a:t>
            </a:r>
            <a:r>
              <a:rPr kumimoji="0" lang="en-US" altLang="ja-JP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5cm</a:t>
            </a:r>
            <a:r>
              <a:rPr kumimoji="0" lang="ja-JP" alt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開けて</a:t>
            </a:r>
            <a:endParaRPr kumimoji="0" lang="en-US" altLang="ja-JP" sz="4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000"/>
              <a:buFontTx/>
              <a:buNone/>
              <a:tabLst/>
              <a:defRPr/>
            </a:pPr>
            <a:r>
              <a:rPr kumimoji="0" lang="ja-JP" alt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空気の流れを</a:t>
            </a:r>
            <a:endParaRPr kumimoji="0" lang="en-US" altLang="ja-JP" sz="4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000"/>
              <a:buFontTx/>
              <a:buNone/>
              <a:tabLst/>
              <a:defRPr/>
            </a:pPr>
            <a:endParaRPr kumimoji="0" lang="en-US" altLang="ja-JP" sz="4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Calibri"/>
              <a:sym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000"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196" name="Google Shape;196;p15"/>
          <p:cNvSpPr txBox="1"/>
          <p:nvPr/>
        </p:nvSpPr>
        <p:spPr>
          <a:xfrm>
            <a:off x="1860368" y="4241907"/>
            <a:ext cx="8807632" cy="6762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Tx/>
              <a:buNone/>
              <a:tabLst/>
              <a:defRPr/>
            </a:pP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pic>
        <p:nvPicPr>
          <p:cNvPr id="197" name="Google Shape;197;p15"/>
          <p:cNvPicPr preferRelativeResize="0"/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alphaModFix/>
          </a:blip>
          <a:srcRect/>
          <a:stretch/>
        </p:blipFill>
        <p:spPr>
          <a:xfrm>
            <a:off x="8294236" y="3968503"/>
            <a:ext cx="3134265" cy="221844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1_Office テーマ">
  <a:themeElements>
    <a:clrScheme name="Office テーマ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8D63E28728D5341B9394A95138E0582" ma:contentTypeVersion="" ma:contentTypeDescription="新しいドキュメントを作成します。" ma:contentTypeScope="" ma:versionID="27ca4feeac9ca80b6f9a4548a09d3d1a">
  <xsd:schema xmlns:xsd="http://www.w3.org/2001/XMLSchema" xmlns:xs="http://www.w3.org/2001/XMLSchema" xmlns:p="http://schemas.microsoft.com/office/2006/metadata/properties" xmlns:ns2="6e78433f-63fa-49a2-af27-08fb0be1d7d7" targetNamespace="http://schemas.microsoft.com/office/2006/metadata/properties" ma:root="true" ma:fieldsID="b96448da6df1ffbb3f82fe8640795780" ns2:_="">
    <xsd:import namespace="6e78433f-63fa-49a2-af27-08fb0be1d7d7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78433f-63fa-49a2-af27-08fb0be1d7d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C09EB49-7C5C-4BF9-9B59-7866343F42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e78433f-63fa-49a2-af27-08fb0be1d7d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AB9E813-6437-4E13-9673-9EAC1ADEBF1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638A866-20F4-48C9-9357-92DFE09FB725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6e78433f-63fa-49a2-af27-08fb0be1d7d7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</Words>
  <Application>Microsoft Office PowerPoint</Application>
  <PresentationFormat>ワイド画面</PresentationFormat>
  <Paragraphs>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游ゴシック</vt:lpstr>
      <vt:lpstr>Arial</vt:lpstr>
      <vt:lpstr>Calibri</vt:lpstr>
      <vt:lpstr>1_Office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感染サポート０１</dc:creator>
  <cp:lastModifiedBy>感染サポート０１</cp:lastModifiedBy>
  <cp:revision>1</cp:revision>
  <dcterms:created xsi:type="dcterms:W3CDTF">2022-12-06T05:57:28Z</dcterms:created>
  <dcterms:modified xsi:type="dcterms:W3CDTF">2022-12-06T05:58:18Z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0x010100C8D63E28728D5341B9394A95138E0582</vt:lpwstr>
  </property>
</Properties>
</file>