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85" r:id="rId5"/>
    <p:sldId id="284" r:id="rId6"/>
    <p:sldId id="298" r:id="rId7"/>
    <p:sldId id="304" r:id="rId8"/>
    <p:sldId id="269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6" autoAdjust="0"/>
    <p:restoredTop sz="94660"/>
  </p:normalViewPr>
  <p:slideViewPr>
    <p:cSldViewPr snapToGrid="0">
      <p:cViewPr varScale="1">
        <p:scale>
          <a:sx n="76" d="100"/>
          <a:sy n="76" d="100"/>
        </p:scale>
        <p:origin x="64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235D0-1D12-43B8-B079-0058FCBF5377}" type="datetimeFigureOut">
              <a:rPr kumimoji="1" lang="ja-JP" altLang="en-US" smtClean="0"/>
              <a:t>2022/12/2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E3BA2-3A56-422F-83E3-9CF4A82FAE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58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36787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828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40256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28771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:notes"/>
          <p:cNvSpPr txBox="1">
            <a:spLocks noGrp="1"/>
          </p:cNvSpPr>
          <p:nvPr>
            <p:ph type="body" idx="1"/>
          </p:nvPr>
        </p:nvSpPr>
        <p:spPr>
          <a:xfrm>
            <a:off x="680404" y="4782902"/>
            <a:ext cx="5446396" cy="3913425"/>
          </a:xfrm>
          <a:prstGeom prst="rect">
            <a:avLst/>
          </a:prstGeom>
        </p:spPr>
        <p:txBody>
          <a:bodyPr spcFirstLastPara="1" wrap="square" lIns="91525" tIns="45750" rIns="91525" bIns="457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タイトル スライド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9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7152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タイトルと縦書きテキスト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616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縦書きタイトルと&#10;縦書きテキスト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9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050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29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白紙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185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セクション見出し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2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987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2 つのコンテンツ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041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比較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3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103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タイトルのみ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804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タイトル付きのコンテンツ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847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タイトル付きの図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3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667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085483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198409" y="181155"/>
            <a:ext cx="11800934" cy="6409426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100000"/>
              </a:lnSpc>
              <a:buClr>
                <a:srgbClr val="FF0000"/>
              </a:buClr>
              <a:buSzPts val="9000"/>
            </a:pPr>
            <a:r>
              <a:rPr lang="ja-JP" altLang="en-US" b="1">
                <a:solidFill>
                  <a:schemeClr val="tx1"/>
                </a:solidFill>
              </a:rPr>
              <a:t>アルコール手指消毒が最強</a:t>
            </a:r>
            <a:br>
              <a:rPr lang="en-US" altLang="ja-JP" b="1" dirty="0">
                <a:solidFill>
                  <a:schemeClr val="tx1"/>
                </a:solidFill>
              </a:rPr>
            </a:br>
            <a:br>
              <a:rPr lang="en-US" altLang="ja-JP" b="1" dirty="0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サージカルマスク</a:t>
            </a:r>
            <a:br>
              <a:rPr lang="en-US" altLang="ja-JP" b="1" dirty="0">
                <a:solidFill>
                  <a:schemeClr val="tx1"/>
                </a:solidFill>
              </a:rPr>
            </a:br>
            <a:r>
              <a:rPr lang="ja-JP" altLang="en-US" b="1">
                <a:solidFill>
                  <a:schemeClr val="tx1"/>
                </a:solidFill>
              </a:rPr>
              <a:t>フェイスシールド</a:t>
            </a:r>
            <a:endParaRPr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37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178279" y="215661"/>
            <a:ext cx="11835442" cy="6426678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buSzPts val="9000"/>
            </a:pPr>
            <a:r>
              <a:rPr lang="ja-JP" altLang="en-US" sz="8000" b="1" dirty="0">
                <a:solidFill>
                  <a:srgbClr val="FF0000"/>
                </a:solidFill>
              </a:rPr>
              <a:t>扉を通る前後で</a:t>
            </a:r>
            <a:endParaRPr sz="8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ts val="9000"/>
            </a:pPr>
            <a:r>
              <a:rPr lang="ja-JP" altLang="en-US" sz="8000" b="1" dirty="0">
                <a:solidFill>
                  <a:srgbClr val="FF0000"/>
                </a:solidFill>
              </a:rPr>
              <a:t>必ず</a:t>
            </a:r>
            <a:endParaRPr sz="8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buSzPts val="9000"/>
            </a:pPr>
            <a:r>
              <a:rPr lang="ja-JP" altLang="en-US" sz="8000" b="1" dirty="0">
                <a:solidFill>
                  <a:srgbClr val="FF0000"/>
                </a:solidFill>
              </a:rPr>
              <a:t>アルコール消毒！</a:t>
            </a:r>
            <a:endParaRPr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97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232913" y="213359"/>
            <a:ext cx="11792310" cy="6463485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r">
              <a:lnSpc>
                <a:spcPct val="100000"/>
              </a:lnSpc>
              <a:buClr>
                <a:srgbClr val="FF0000"/>
              </a:buClr>
              <a:buSzPts val="9000"/>
            </a:pPr>
            <a:r>
              <a:rPr lang="ja-JP" altLang="en-US" sz="4000" b="1" dirty="0">
                <a:solidFill>
                  <a:schemeClr val="tx1"/>
                </a:solidFill>
              </a:rPr>
              <a:t>利用者</a:t>
            </a:r>
            <a:r>
              <a:rPr lang="ja-JP" altLang="en-US" sz="2700" b="1" dirty="0">
                <a:solidFill>
                  <a:schemeClr val="tx1"/>
                </a:solidFill>
              </a:rPr>
              <a:t>さんに</a:t>
            </a:r>
            <a:r>
              <a:rPr lang="ja-JP" altLang="en-US" sz="4000" b="1" dirty="0">
                <a:solidFill>
                  <a:schemeClr val="tx1"/>
                </a:solidFill>
              </a:rPr>
              <a:t>触れる前</a:t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4000" b="1" dirty="0">
                <a:solidFill>
                  <a:schemeClr val="tx1"/>
                </a:solidFill>
              </a:rPr>
              <a:t>利用者</a:t>
            </a:r>
            <a:r>
              <a:rPr lang="ja-JP" altLang="en-US" sz="2700" b="1" dirty="0">
                <a:solidFill>
                  <a:schemeClr val="tx1"/>
                </a:solidFill>
              </a:rPr>
              <a:t>さんに</a:t>
            </a:r>
            <a:r>
              <a:rPr lang="ja-JP" altLang="en-US" sz="4000" b="1" dirty="0">
                <a:solidFill>
                  <a:schemeClr val="tx1"/>
                </a:solidFill>
              </a:rPr>
              <a:t>触れた後</a:t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2700" b="1" dirty="0">
                <a:solidFill>
                  <a:schemeClr val="tx1"/>
                </a:solidFill>
              </a:rPr>
              <a:t>利用者さんの</a:t>
            </a:r>
            <a:r>
              <a:rPr lang="ja-JP" altLang="en-US" sz="4000" b="1" dirty="0">
                <a:solidFill>
                  <a:schemeClr val="tx1"/>
                </a:solidFill>
              </a:rPr>
              <a:t>身の回りに触れた後</a:t>
            </a:r>
            <a:br>
              <a:rPr lang="en-US" altLang="ja-JP" sz="4000" b="1" dirty="0">
                <a:solidFill>
                  <a:schemeClr val="tx1"/>
                </a:solidFill>
              </a:rPr>
            </a:br>
            <a:r>
              <a:rPr lang="ja-JP" altLang="en-US" sz="4000" b="1" dirty="0">
                <a:solidFill>
                  <a:schemeClr val="tx1"/>
                </a:solidFill>
              </a:rPr>
              <a:t>手袋・ガウンを</a:t>
            </a:r>
            <a:r>
              <a:rPr lang="ja-JP" altLang="en-US" sz="4000" b="1" dirty="0" err="1">
                <a:solidFill>
                  <a:schemeClr val="tx1"/>
                </a:solidFill>
              </a:rPr>
              <a:t>抜いだ</a:t>
            </a:r>
            <a:r>
              <a:rPr lang="ja-JP" altLang="en-US" sz="4000" b="1" dirty="0">
                <a:solidFill>
                  <a:schemeClr val="tx1"/>
                </a:solidFill>
              </a:rPr>
              <a:t>後</a:t>
            </a:r>
            <a:br>
              <a:rPr lang="en-US" altLang="ja-JP" sz="4000" b="1" dirty="0">
                <a:solidFill>
                  <a:schemeClr val="tx1"/>
                </a:solidFill>
              </a:rPr>
            </a:br>
            <a:br>
              <a:rPr lang="en-US" altLang="ja-JP" sz="3600" b="1" dirty="0">
                <a:solidFill>
                  <a:schemeClr val="tx1"/>
                </a:solidFill>
              </a:rPr>
            </a:br>
            <a:r>
              <a:rPr lang="ja-JP" altLang="en-US" sz="5400" dirty="0">
                <a:solidFill>
                  <a:schemeClr val="tx1"/>
                </a:solidFill>
              </a:rPr>
              <a:t>最強</a:t>
            </a:r>
            <a:r>
              <a:rPr lang="ja-JP" altLang="en-US" sz="3200" dirty="0">
                <a:solidFill>
                  <a:schemeClr val="tx1"/>
                </a:solidFill>
              </a:rPr>
              <a:t>の</a:t>
            </a:r>
            <a:r>
              <a:rPr lang="ja-JP" altLang="en-US" sz="5400" dirty="0">
                <a:solidFill>
                  <a:schemeClr val="tx1"/>
                </a:solidFill>
              </a:rPr>
              <a:t>防御術</a:t>
            </a:r>
            <a:br>
              <a:rPr lang="en-US" altLang="ja-JP" sz="8800" b="1" dirty="0">
                <a:solidFill>
                  <a:schemeClr val="tx1"/>
                </a:solidFill>
              </a:rPr>
            </a:br>
            <a:r>
              <a:rPr lang="ja-JP" altLang="en-US" sz="9800" b="1" dirty="0">
                <a:solidFill>
                  <a:schemeClr val="tx1"/>
                </a:solidFill>
              </a:rPr>
              <a:t>アルコール手指消毒</a:t>
            </a:r>
            <a:br>
              <a:rPr lang="en-US" altLang="ja-JP" sz="2800" b="1" dirty="0">
                <a:solidFill>
                  <a:schemeClr val="tx1"/>
                </a:solidFill>
              </a:rPr>
            </a:br>
            <a:br>
              <a:rPr lang="en-US" altLang="ja-JP" sz="2800" b="1" dirty="0">
                <a:solidFill>
                  <a:schemeClr val="tx1"/>
                </a:solidFill>
              </a:rPr>
            </a:br>
            <a:br>
              <a:rPr lang="en-US" altLang="ja-JP" sz="2800" b="1" dirty="0">
                <a:solidFill>
                  <a:schemeClr val="tx1"/>
                </a:solidFill>
              </a:rPr>
            </a:br>
            <a:r>
              <a:rPr lang="ja-JP" altLang="en-US" sz="2800" dirty="0">
                <a:solidFill>
                  <a:schemeClr val="tx1"/>
                </a:solidFill>
              </a:rPr>
              <a:t>手袋で触れたあとは、手袋を脱いでからアルコール手指消毒する。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ja-JP" altLang="en-US" sz="2800" dirty="0">
                <a:solidFill>
                  <a:schemeClr val="tx1"/>
                </a:solidFill>
              </a:rPr>
              <a:t>手袋は毎回捨てましょう。手袋は消毒できません。</a:t>
            </a:r>
            <a:endParaRPr sz="2800" dirty="0">
              <a:solidFill>
                <a:schemeClr val="tx1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9F441DC-8D8C-2641-A5AF-6902B25D45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12" r="19734"/>
          <a:stretch/>
        </p:blipFill>
        <p:spPr>
          <a:xfrm>
            <a:off x="715992" y="357757"/>
            <a:ext cx="3186865" cy="307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5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189781" y="213359"/>
            <a:ext cx="11775057" cy="6377221"/>
          </a:xfrm>
          <a:prstGeom prst="rect">
            <a:avLst/>
          </a:prstGeom>
          <a:solidFill>
            <a:srgbClr val="FFFF00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r">
              <a:lnSpc>
                <a:spcPct val="100000"/>
              </a:lnSpc>
              <a:buClr>
                <a:srgbClr val="FF0000"/>
              </a:buClr>
              <a:buSzPts val="9000"/>
            </a:pPr>
            <a:r>
              <a:rPr lang="ja-JP" altLang="en-US" sz="4800" b="1" dirty="0">
                <a:solidFill>
                  <a:schemeClr val="tx1"/>
                </a:solidFill>
              </a:rPr>
              <a:t>自分の首から上に触れる前</a:t>
            </a:r>
            <a:br>
              <a:rPr lang="en-US" altLang="ja-JP" sz="4800" b="1" dirty="0">
                <a:solidFill>
                  <a:schemeClr val="tx1"/>
                </a:solidFill>
              </a:rPr>
            </a:br>
            <a:r>
              <a:rPr lang="ja-JP" altLang="en-US" sz="9600" b="1" dirty="0">
                <a:solidFill>
                  <a:schemeClr val="tx1"/>
                </a:solidFill>
              </a:rPr>
              <a:t>　→　手指消毒</a:t>
            </a:r>
            <a:br>
              <a:rPr lang="en-US" altLang="ja-JP" sz="9600" b="1" dirty="0">
                <a:solidFill>
                  <a:schemeClr val="tx1"/>
                </a:solidFill>
              </a:rPr>
            </a:br>
            <a:br>
              <a:rPr lang="en-US" altLang="ja-JP" sz="2400" b="1" dirty="0">
                <a:solidFill>
                  <a:schemeClr val="tx1"/>
                </a:solidFill>
              </a:rPr>
            </a:br>
            <a:r>
              <a:rPr lang="ja-JP" altLang="en-US" sz="4800" b="1" dirty="0">
                <a:solidFill>
                  <a:schemeClr val="tx1"/>
                </a:solidFill>
              </a:rPr>
              <a:t>手袋・ガウンを脱いだ後</a:t>
            </a:r>
            <a:br>
              <a:rPr lang="en-US" altLang="ja-JP" sz="4800" b="1" dirty="0">
                <a:solidFill>
                  <a:schemeClr val="tx1"/>
                </a:solidFill>
              </a:rPr>
            </a:br>
            <a:r>
              <a:rPr lang="ja-JP" altLang="en-US" sz="9600" b="1" dirty="0">
                <a:solidFill>
                  <a:schemeClr val="tx1"/>
                </a:solidFill>
              </a:rPr>
              <a:t>　→　手指消毒</a:t>
            </a:r>
            <a:br>
              <a:rPr lang="en-US" altLang="ja-JP" sz="7200" b="1" dirty="0">
                <a:solidFill>
                  <a:schemeClr val="tx1"/>
                </a:solidFill>
              </a:rPr>
            </a:br>
            <a:br>
              <a:rPr lang="en-US" altLang="ja-JP" sz="2400" b="1" dirty="0">
                <a:solidFill>
                  <a:schemeClr val="tx1"/>
                </a:solidFill>
              </a:rPr>
            </a:br>
            <a:r>
              <a:rPr lang="ja-JP" altLang="en-US" sz="2400" dirty="0">
                <a:solidFill>
                  <a:schemeClr val="tx1"/>
                </a:solidFill>
              </a:rPr>
              <a:t>手袋は消毒できません。手袋は毎回捨てましょう。</a:t>
            </a:r>
            <a:br>
              <a:rPr lang="en-US" altLang="ja-JP" sz="2400" b="1" dirty="0">
                <a:solidFill>
                  <a:schemeClr val="tx1"/>
                </a:solidFill>
              </a:rPr>
            </a:br>
            <a:r>
              <a:rPr lang="ja-JP" altLang="en-US" sz="2400" dirty="0">
                <a:solidFill>
                  <a:schemeClr val="tx1"/>
                </a:solidFill>
              </a:rPr>
              <a:t>手袋を脱いでからアルコール手指消毒する。</a:t>
            </a:r>
            <a:endParaRPr sz="2400" dirty="0">
              <a:solidFill>
                <a:schemeClr val="tx1"/>
              </a:solidFill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9F441DC-8D8C-2641-A5AF-6902B25D45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12" r="19734"/>
          <a:stretch/>
        </p:blipFill>
        <p:spPr>
          <a:xfrm>
            <a:off x="358420" y="1837425"/>
            <a:ext cx="3975830" cy="383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1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"/>
          <p:cNvSpPr/>
          <p:nvPr/>
        </p:nvSpPr>
        <p:spPr>
          <a:xfrm>
            <a:off x="3833533" y="3771901"/>
            <a:ext cx="7950150" cy="229246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kumimoji="0" sz="105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Google Shape;178;p14" descr="アルコール消毒剤を使う人のイラスト（男性）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6750" y="2477711"/>
            <a:ext cx="3594836" cy="3741933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4"/>
          <p:cNvSpPr txBox="1"/>
          <p:nvPr/>
        </p:nvSpPr>
        <p:spPr>
          <a:xfrm>
            <a:off x="1257213" y="638355"/>
            <a:ext cx="11171207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kumimoji="0" lang="ja-JP" altLang="en-US" sz="66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必ず手の消毒をしましょう</a:t>
            </a:r>
            <a:endParaRPr kumimoji="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80" name="Google Shape;180;p14"/>
          <p:cNvSpPr txBox="1"/>
          <p:nvPr/>
        </p:nvSpPr>
        <p:spPr>
          <a:xfrm>
            <a:off x="3033151" y="2202062"/>
            <a:ext cx="8112093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・ワンプッシュ最後まで消毒液を手に取る</a:t>
            </a:r>
            <a:endParaRPr kumimoji="0" sz="3200" b="1" kern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14"/>
          <p:cNvSpPr txBox="1"/>
          <p:nvPr/>
        </p:nvSpPr>
        <p:spPr>
          <a:xfrm>
            <a:off x="3033151" y="2860130"/>
            <a:ext cx="802055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</a:pPr>
            <a:r>
              <a:rPr kumimoji="0" lang="ja-JP" altLang="en-US" sz="3200" b="1" kern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・指の間までよくこすり合わせる</a:t>
            </a:r>
            <a:endParaRPr kumimoji="0" sz="16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182" name="Google Shape;182;p14" descr="手に消毒液を乗せたイラスト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23769" y="4075992"/>
            <a:ext cx="1595841" cy="1480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4" descr="手指消毒のイラスト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787318" y="4167550"/>
            <a:ext cx="1285875" cy="13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4" descr="手指消毒のイラスト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764674" y="3987385"/>
            <a:ext cx="1595841" cy="1656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4" descr="手指消毒のイラスト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979743" y="4218309"/>
            <a:ext cx="1803940" cy="150117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14"/>
          <p:cNvSpPr/>
          <p:nvPr/>
        </p:nvSpPr>
        <p:spPr>
          <a:xfrm>
            <a:off x="5387133" y="4609147"/>
            <a:ext cx="211791" cy="3056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kumimoji="0" sz="105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4"/>
          <p:cNvSpPr/>
          <p:nvPr/>
        </p:nvSpPr>
        <p:spPr>
          <a:xfrm>
            <a:off x="7260115" y="4663274"/>
            <a:ext cx="211791" cy="3056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kumimoji="0" sz="105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4"/>
          <p:cNvSpPr/>
          <p:nvPr/>
        </p:nvSpPr>
        <p:spPr>
          <a:xfrm>
            <a:off x="9591371" y="4692939"/>
            <a:ext cx="211791" cy="3056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kumimoji="0" sz="1050"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8D63E28728D5341B9394A95138E0582" ma:contentTypeVersion="" ma:contentTypeDescription="新しいドキュメントを作成します。" ma:contentTypeScope="" ma:versionID="27ca4feeac9ca80b6f9a4548a09d3d1a">
  <xsd:schema xmlns:xsd="http://www.w3.org/2001/XMLSchema" xmlns:xs="http://www.w3.org/2001/XMLSchema" xmlns:p="http://schemas.microsoft.com/office/2006/metadata/properties" xmlns:ns2="6e78433f-63fa-49a2-af27-08fb0be1d7d7" targetNamespace="http://schemas.microsoft.com/office/2006/metadata/properties" ma:root="true" ma:fieldsID="b96448da6df1ffbb3f82fe8640795780" ns2:_="">
    <xsd:import namespace="6e78433f-63fa-49a2-af27-08fb0be1d7d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78433f-63fa-49a2-af27-08fb0be1d7d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7431F6-2205-4C05-AE92-15B5074085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88F2D7-E444-4D2F-BF20-405C16F7BF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78433f-63fa-49a2-af27-08fb0be1d7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206DAC-FBCB-40D5-8BBF-DC7E1C86A12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e78433f-63fa-49a2-af27-08fb0be1d7d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155</Words>
  <Application>Microsoft Office PowerPoint</Application>
  <PresentationFormat>ワイド画面</PresentationFormat>
  <Paragraphs>9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1_Office テーマ</vt:lpstr>
      <vt:lpstr>アルコール手指消毒が最強  サージカルマスク フェイスシールド</vt:lpstr>
      <vt:lpstr>扉を通る前後で 必ず アルコール消毒！</vt:lpstr>
      <vt:lpstr>利用者さんに触れる前 利用者さんに触れた後 利用者さんの身の回りに触れた後 手袋・ガウンを抜いだ後  最強の防御術 アルコール手指消毒   手袋で触れたあとは、手袋を脱いでからアルコール手指消毒する。 手袋は毎回捨てましょう。手袋は消毒できません。</vt:lpstr>
      <vt:lpstr>自分の首から上に触れる前 　→　手指消毒  手袋・ガウンを脱いだ後 　→　手指消毒  手袋は消毒できません。手袋は毎回捨てましょう。 手袋を脱いでからアルコール手指消毒する。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アルコール手指消毒が最強  サージカルマスク フェイスシールド</dc:title>
  <dc:creator>感染サポート０１</dc:creator>
  <cp:lastModifiedBy>感染サポート０１</cp:lastModifiedBy>
  <cp:revision>4</cp:revision>
  <dcterms:created xsi:type="dcterms:W3CDTF">2022-11-17T05:58:54Z</dcterms:created>
  <dcterms:modified xsi:type="dcterms:W3CDTF">2022-12-02T01:16:43Z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0x010100C8D63E28728D5341B9394A95138E0582</vt:lpwstr>
  </property>
</Properties>
</file>