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2" r:id="rId2"/>
    <p:sldId id="263" r:id="rId3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FFFFCC"/>
    <a:srgbClr val="CCFFFF"/>
    <a:srgbClr val="FF6600"/>
    <a:srgbClr val="FF3300"/>
    <a:srgbClr val="0000CC"/>
    <a:srgbClr val="0000FF"/>
    <a:srgbClr val="00CCFF"/>
    <a:srgbClr val="66CC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7" autoAdjust="0"/>
    <p:restoredTop sz="94660"/>
  </p:normalViewPr>
  <p:slideViewPr>
    <p:cSldViewPr>
      <p:cViewPr>
        <p:scale>
          <a:sx n="125" d="100"/>
          <a:sy n="125" d="100"/>
        </p:scale>
        <p:origin x="-702" y="2040"/>
      </p:cViewPr>
      <p:guideLst>
        <p:guide orient="horz" pos="4694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9413" cy="4935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5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57680-33DE-4FD6-A97B-681068C2B12C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979613" y="739775"/>
            <a:ext cx="27765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81"/>
            <a:ext cx="5389563" cy="444039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173"/>
            <a:ext cx="2919413" cy="4935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173"/>
            <a:ext cx="2919412" cy="4935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95D157-1AAA-426D-B492-279D2665C5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4229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2835-2BFD-419B-9A02-314E23FEBC0A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E0E1-841E-49E6-BC51-ED69316DDF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6609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2835-2BFD-419B-9A02-314E23FEBC0A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E0E1-841E-49E6-BC51-ED69316DDF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942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2835-2BFD-419B-9A02-314E23FEBC0A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E0E1-841E-49E6-BC51-ED69316DDF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096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2835-2BFD-419B-9A02-314E23FEBC0A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E0E1-841E-49E6-BC51-ED69316DDF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7623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2835-2BFD-419B-9A02-314E23FEBC0A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E0E1-841E-49E6-BC51-ED69316DDF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5932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2835-2BFD-419B-9A02-314E23FEBC0A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E0E1-841E-49E6-BC51-ED69316DDF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123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2835-2BFD-419B-9A02-314E23FEBC0A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E0E1-841E-49E6-BC51-ED69316DDF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822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2835-2BFD-419B-9A02-314E23FEBC0A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E0E1-841E-49E6-BC51-ED69316DDF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9122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2835-2BFD-419B-9A02-314E23FEBC0A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E0E1-841E-49E6-BC51-ED69316DDF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19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2835-2BFD-419B-9A02-314E23FEBC0A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E0E1-841E-49E6-BC51-ED69316DDF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0207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2835-2BFD-419B-9A02-314E23FEBC0A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E0E1-841E-49E6-BC51-ED69316DDF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5972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02835-2BFD-419B-9A02-314E23FEBC0A}" type="datetimeFigureOut">
              <a:rPr kumimoji="1" lang="ja-JP" altLang="en-US" smtClean="0"/>
              <a:t>2020/7/29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0E0E1-841E-49E6-BC51-ED69316DDF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2567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-49695" y="190653"/>
            <a:ext cx="6957392" cy="1008112"/>
          </a:xfrm>
        </p:spPr>
        <p:txBody>
          <a:bodyPr>
            <a:noAutofit/>
          </a:bodyPr>
          <a:lstStyle/>
          <a:p>
            <a:pPr>
              <a:lnSpc>
                <a:spcPts val="3200"/>
              </a:lnSpc>
            </a:pPr>
            <a:r>
              <a:rPr lang="ja-JP" altLang="en-US" sz="18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家畜伝染病予防法一部改正に</a:t>
            </a:r>
            <a:r>
              <a:rPr lang="ja-JP" altLang="en-US" sz="18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ともなう</a:t>
            </a:r>
            <a:r>
              <a:rPr lang="en-US" altLang="ja-JP" sz="18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18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26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家畜飼養</a:t>
            </a:r>
            <a:r>
              <a:rPr kumimoji="1" lang="ja-JP" altLang="en-US" sz="26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衛生管理者設置の義務化について</a:t>
            </a:r>
            <a:endParaRPr kumimoji="1" lang="ja-JP" altLang="en-US" sz="26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65831" y="1115616"/>
            <a:ext cx="6552729" cy="1785104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 dirty="0" smtClean="0"/>
              <a:t>　　</a:t>
            </a:r>
            <a:r>
              <a:rPr lang="ja-JP" altLang="en-US" sz="1600" dirty="0"/>
              <a:t>豚熱</a:t>
            </a:r>
            <a:r>
              <a:rPr lang="ja-JP" altLang="en-US" sz="1600" dirty="0" smtClean="0"/>
              <a:t>や鳥インフルエンザ、口蹄疫等の発生予防及びまん延防止のため、家畜</a:t>
            </a:r>
            <a:r>
              <a:rPr lang="ja-JP" altLang="en-US" sz="1600" dirty="0"/>
              <a:t>伝染病</a:t>
            </a:r>
            <a:r>
              <a:rPr lang="ja-JP" altLang="en-US" sz="1600" dirty="0" smtClean="0"/>
              <a:t>予防法が改正され、７月１日から施行されました（一部を除く）。</a:t>
            </a:r>
            <a:endParaRPr lang="en-US" altLang="ja-JP" sz="1600" dirty="0" smtClean="0"/>
          </a:p>
          <a:p>
            <a:pPr>
              <a:lnSpc>
                <a:spcPts val="2200"/>
              </a:lnSpc>
            </a:pPr>
            <a:r>
              <a:rPr kumimoji="1" lang="ja-JP" altLang="en-US" sz="1600" dirty="0"/>
              <a:t>　</a:t>
            </a:r>
            <a:r>
              <a:rPr kumimoji="1" lang="ja-JP" altLang="en-US" sz="1600" dirty="0" smtClean="0"/>
              <a:t>改正</a:t>
            </a:r>
            <a:r>
              <a:rPr lang="ja-JP" altLang="en-US" sz="1600" dirty="0"/>
              <a:t>に</a:t>
            </a:r>
            <a:r>
              <a:rPr lang="ja-JP" altLang="en-US" sz="1600" dirty="0" smtClean="0"/>
              <a:t>より</a:t>
            </a:r>
            <a:r>
              <a:rPr lang="ja-JP" altLang="en-US" b="1" dirty="0" smtClean="0"/>
              <a:t>全て</a:t>
            </a:r>
            <a:r>
              <a:rPr lang="ja-JP" altLang="en-US" b="1" dirty="0"/>
              <a:t>の家畜の</a:t>
            </a:r>
            <a:r>
              <a:rPr lang="ja-JP" altLang="en-US" b="1" dirty="0" smtClean="0"/>
              <a:t>所有者</a:t>
            </a:r>
            <a:r>
              <a:rPr lang="ja-JP" altLang="en-US" sz="1600" dirty="0" smtClean="0"/>
              <a:t>は、</a:t>
            </a:r>
            <a:r>
              <a:rPr lang="ja-JP" altLang="en-US" b="1" u="sng" dirty="0" smtClean="0"/>
              <a:t>「</a:t>
            </a:r>
            <a:r>
              <a:rPr lang="ja-JP" altLang="en-US" b="1" u="sng" dirty="0"/>
              <a:t>飼養衛生管理者</a:t>
            </a:r>
            <a:r>
              <a:rPr lang="ja-JP" altLang="en-US" b="1" u="sng" dirty="0" smtClean="0"/>
              <a:t>」選任</a:t>
            </a:r>
            <a:r>
              <a:rPr lang="ja-JP" altLang="en-US" b="1" u="sng" dirty="0"/>
              <a:t>を</a:t>
            </a:r>
            <a:r>
              <a:rPr lang="ja-JP" altLang="en-US" b="1" u="sng" dirty="0" smtClean="0"/>
              <a:t>義務付けられ</a:t>
            </a:r>
            <a:r>
              <a:rPr lang="ja-JP" altLang="en-US" sz="1600" dirty="0" smtClean="0"/>
              <a:t>ました。</a:t>
            </a:r>
            <a:endParaRPr lang="en-US" altLang="ja-JP" sz="1600" dirty="0" smtClean="0"/>
          </a:p>
          <a:p>
            <a:pPr>
              <a:lnSpc>
                <a:spcPts val="2200"/>
              </a:lnSpc>
            </a:pPr>
            <a:r>
              <a:rPr kumimoji="1" lang="ja-JP" altLang="en-US" sz="1600" dirty="0"/>
              <a:t>　</a:t>
            </a:r>
            <a:r>
              <a:rPr lang="ja-JP" altLang="en-US" sz="1600" dirty="0"/>
              <a:t>お手数です</a:t>
            </a:r>
            <a:r>
              <a:rPr kumimoji="1" lang="ja-JP" altLang="en-US" sz="1600" dirty="0" smtClean="0"/>
              <a:t>が、別添の飼養衛生管理者報告書に必要事項を記入の上、来る８月７日までに</a:t>
            </a:r>
            <a:r>
              <a:rPr kumimoji="1" lang="en-US" altLang="ja-JP" sz="1600" dirty="0" smtClean="0"/>
              <a:t>FAX</a:t>
            </a:r>
            <a:r>
              <a:rPr kumimoji="1" lang="ja-JP" altLang="en-US" sz="1600" dirty="0" smtClean="0"/>
              <a:t>またはメールで</a:t>
            </a:r>
            <a:r>
              <a:rPr lang="ja-JP" altLang="en-US" sz="1600" dirty="0" smtClean="0"/>
              <a:t>提出願います。</a:t>
            </a:r>
            <a:endParaRPr kumimoji="1" lang="ja-JP" altLang="en-US" sz="1600" dirty="0"/>
          </a:p>
        </p:txBody>
      </p:sp>
      <p:grpSp>
        <p:nvGrpSpPr>
          <p:cNvPr id="9" name="グループ化 8"/>
          <p:cNvGrpSpPr/>
          <p:nvPr/>
        </p:nvGrpSpPr>
        <p:grpSpPr>
          <a:xfrm>
            <a:off x="115959" y="2962341"/>
            <a:ext cx="6993158" cy="1098704"/>
            <a:chOff x="189719" y="2627784"/>
            <a:chExt cx="6993158" cy="1098704"/>
          </a:xfrm>
        </p:grpSpPr>
        <p:sp>
          <p:nvSpPr>
            <p:cNvPr id="7" name="角丸四角形 6"/>
            <p:cNvSpPr/>
            <p:nvPr/>
          </p:nvSpPr>
          <p:spPr>
            <a:xfrm>
              <a:off x="189719" y="2627784"/>
              <a:ext cx="4689982" cy="432048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70000">
                  <a:schemeClr val="accent6">
                    <a:lumMod val="75000"/>
                  </a:schemeClr>
                </a:gs>
                <a:gs pos="30000">
                  <a:schemeClr val="accent6">
                    <a:lumMod val="75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b="1" dirty="0" smtClean="0"/>
                <a:t>　飼養衛生管理者とは？</a:t>
              </a:r>
              <a:endParaRPr kumimoji="1" lang="ja-JP" altLang="en-US" b="1" dirty="0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476672" y="2987824"/>
              <a:ext cx="6706205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ja-JP" altLang="en-US" sz="1600" dirty="0" smtClean="0"/>
                <a:t>衛生</a:t>
              </a:r>
              <a:r>
                <a:rPr lang="ja-JP" altLang="en-US" sz="1600" dirty="0"/>
                <a:t>管理区域における、飼養衛生管理の責任者</a:t>
              </a:r>
              <a:r>
                <a:rPr lang="ja-JP" altLang="en-US" sz="1600" dirty="0" smtClean="0"/>
                <a:t>です。</a:t>
              </a:r>
              <a:endParaRPr lang="en-US" altLang="ja-JP" sz="1600" dirty="0" smtClean="0"/>
            </a:p>
            <a:p>
              <a:r>
                <a:rPr lang="ja-JP" altLang="en-US" sz="1600" b="1" dirty="0" smtClean="0"/>
                <a:t>衛生</a:t>
              </a:r>
              <a:r>
                <a:rPr lang="ja-JP" altLang="en-US" sz="1600" b="1" dirty="0"/>
                <a:t>管理区域ごと</a:t>
              </a:r>
              <a:r>
                <a:rPr lang="ja-JP" altLang="en-US" sz="1600" dirty="0"/>
                <a:t>に</a:t>
              </a:r>
              <a:r>
                <a:rPr lang="ja-JP" altLang="en-US" b="1" dirty="0"/>
                <a:t>１人選任</a:t>
              </a:r>
              <a:r>
                <a:rPr lang="ja-JP" altLang="en-US" sz="1600" dirty="0" smtClean="0"/>
                <a:t>してください。</a:t>
              </a:r>
              <a:r>
                <a:rPr lang="en-US" altLang="ja-JP" sz="1400" dirty="0" smtClean="0"/>
                <a:t>※</a:t>
              </a:r>
              <a:r>
                <a:rPr lang="ja-JP" altLang="en-US" sz="1400" dirty="0"/>
                <a:t>所有者</a:t>
              </a:r>
              <a:r>
                <a:rPr lang="ja-JP" altLang="en-US" sz="1400" dirty="0" smtClean="0"/>
                <a:t>自らが管理者でも可。</a:t>
              </a:r>
              <a:endParaRPr kumimoji="1" lang="ja-JP" altLang="en-US" dirty="0"/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139173" y="4139589"/>
            <a:ext cx="6412983" cy="1560897"/>
            <a:chOff x="227233" y="3881025"/>
            <a:chExt cx="6412983" cy="1560897"/>
          </a:xfrm>
        </p:grpSpPr>
        <p:sp>
          <p:nvSpPr>
            <p:cNvPr id="20" name="角丸四角形 19"/>
            <p:cNvSpPr/>
            <p:nvPr/>
          </p:nvSpPr>
          <p:spPr>
            <a:xfrm>
              <a:off x="227233" y="3881025"/>
              <a:ext cx="4689982" cy="432048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70000">
                  <a:schemeClr val="accent6">
                    <a:lumMod val="75000"/>
                  </a:schemeClr>
                </a:gs>
                <a:gs pos="30000">
                  <a:schemeClr val="accent6">
                    <a:lumMod val="75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b="1" dirty="0" smtClean="0"/>
                <a:t>　飼養衛生管理者は何をするのですか？</a:t>
              </a:r>
              <a:endParaRPr kumimoji="1" lang="ja-JP" altLang="en-US" b="1" dirty="0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548285" y="4241593"/>
              <a:ext cx="609193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l"/>
              </a:pPr>
              <a:r>
                <a:rPr lang="ja-JP" altLang="en-US" sz="1600" dirty="0" smtClean="0"/>
                <a:t>衛生管理区域へ出入りする方の管理（チェック、指導）</a:t>
              </a:r>
              <a:endParaRPr lang="en-US" altLang="ja-JP" sz="1600" dirty="0" smtClean="0"/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l"/>
              </a:pPr>
              <a:r>
                <a:rPr lang="ja-JP" altLang="en-US" sz="1600" dirty="0" smtClean="0"/>
                <a:t>農場内の従事者への飼養衛生管理基準の周知・教育</a:t>
              </a:r>
              <a:endParaRPr lang="en-US" altLang="ja-JP" sz="1600" dirty="0" smtClean="0"/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l"/>
              </a:pPr>
              <a:r>
                <a:rPr lang="ja-JP" altLang="en-US" sz="1600" dirty="0"/>
                <a:t>家</a:t>
              </a:r>
              <a:r>
                <a:rPr lang="ja-JP" altLang="en-US" sz="1600" dirty="0" smtClean="0"/>
                <a:t>保等が発信する家畜衛生情報への対応</a:t>
              </a:r>
              <a:endParaRPr lang="en-US" altLang="ja-JP" sz="1600" dirty="0" smtClean="0"/>
            </a:p>
          </p:txBody>
        </p:sp>
      </p:grpSp>
      <p:sp>
        <p:nvSpPr>
          <p:cNvPr id="16" name="テキスト ボックス 15"/>
          <p:cNvSpPr txBox="1"/>
          <p:nvPr/>
        </p:nvSpPr>
        <p:spPr>
          <a:xfrm>
            <a:off x="115959" y="76405"/>
            <a:ext cx="1913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南丹家畜衛生情報　</a:t>
            </a:r>
            <a:r>
              <a:rPr kumimoji="1" lang="en-US" altLang="ja-JP" sz="1200" dirty="0" smtClean="0"/>
              <a:t>NO.</a:t>
            </a:r>
            <a:r>
              <a:rPr lang="en-US" altLang="ja-JP" sz="1200" dirty="0" smtClean="0"/>
              <a:t>13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295141" y="76404"/>
            <a:ext cx="14462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令和２年度</a:t>
            </a:r>
            <a:r>
              <a:rPr kumimoji="1" lang="en-US" altLang="ja-JP" sz="1200" dirty="0" smtClean="0"/>
              <a:t>7</a:t>
            </a:r>
            <a:r>
              <a:rPr kumimoji="1" lang="ja-JP" altLang="en-US" sz="1200" dirty="0" smtClean="0"/>
              <a:t>月発行</a:t>
            </a:r>
            <a:endParaRPr kumimoji="1" lang="ja-JP" altLang="en-US" sz="1200" dirty="0"/>
          </a:p>
        </p:txBody>
      </p:sp>
      <p:grpSp>
        <p:nvGrpSpPr>
          <p:cNvPr id="13" name="グループ化 12"/>
          <p:cNvGrpSpPr/>
          <p:nvPr/>
        </p:nvGrpSpPr>
        <p:grpSpPr>
          <a:xfrm>
            <a:off x="-52781" y="5676534"/>
            <a:ext cx="6621384" cy="2880752"/>
            <a:chOff x="0" y="5461653"/>
            <a:chExt cx="6621384" cy="2880752"/>
          </a:xfrm>
        </p:grpSpPr>
        <p:sp>
          <p:nvSpPr>
            <p:cNvPr id="22" name="角丸四角形 21"/>
            <p:cNvSpPr/>
            <p:nvPr/>
          </p:nvSpPr>
          <p:spPr>
            <a:xfrm>
              <a:off x="252523" y="5461653"/>
              <a:ext cx="4689981" cy="432048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70000">
                  <a:schemeClr val="accent6">
                    <a:lumMod val="75000"/>
                  </a:schemeClr>
                </a:gs>
                <a:gs pos="30000">
                  <a:schemeClr val="accent6">
                    <a:lumMod val="75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b="1" dirty="0" smtClean="0"/>
                <a:t>　飼養衛生管理者</a:t>
              </a:r>
              <a:r>
                <a:rPr lang="ja-JP" altLang="en-US" b="1" dirty="0"/>
                <a:t>への</a:t>
              </a:r>
              <a:r>
                <a:rPr kumimoji="1" lang="ja-JP" altLang="en-US" b="1" dirty="0" smtClean="0"/>
                <a:t>お願い</a:t>
              </a:r>
              <a:endParaRPr kumimoji="1" lang="ja-JP" altLang="en-US" b="1" dirty="0"/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386563" y="5880715"/>
              <a:ext cx="6178841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ja-JP" altLang="en-US" sz="1600" b="1" dirty="0" smtClean="0"/>
                <a:t>家畜</a:t>
              </a:r>
              <a:r>
                <a:rPr lang="ja-JP" altLang="en-US" sz="1600" b="1" dirty="0"/>
                <a:t>衛生情報</a:t>
              </a:r>
              <a:r>
                <a:rPr lang="ja-JP" altLang="en-US" sz="1600" dirty="0" smtClean="0"/>
                <a:t>や</a:t>
              </a:r>
              <a:r>
                <a:rPr lang="ja-JP" altLang="en-US" sz="1600" b="1" dirty="0" smtClean="0"/>
                <a:t>家畜</a:t>
              </a:r>
              <a:r>
                <a:rPr lang="ja-JP" altLang="en-US" sz="1600" b="1" dirty="0"/>
                <a:t>伝染病発生時の緊急連絡等</a:t>
              </a:r>
              <a:r>
                <a:rPr lang="ja-JP" altLang="en-US" sz="1600" dirty="0"/>
                <a:t>に活用</a:t>
              </a:r>
              <a:r>
                <a:rPr lang="ja-JP" altLang="en-US" sz="1600" dirty="0" smtClean="0"/>
                <a:t>しますので、</a:t>
              </a:r>
              <a:r>
                <a:rPr lang="ja-JP" altLang="en-US" sz="1600" b="1" dirty="0" smtClean="0"/>
                <a:t>飼養</a:t>
              </a:r>
              <a:r>
                <a:rPr lang="ja-JP" altLang="en-US" sz="1600" b="1" dirty="0"/>
                <a:t>衛生管理者</a:t>
              </a:r>
              <a:r>
                <a:rPr lang="ja-JP" altLang="en-US" sz="1600" dirty="0"/>
                <a:t>の方は</a:t>
              </a:r>
              <a:r>
                <a:rPr lang="ja-JP" altLang="en-US" sz="1600" b="1" dirty="0"/>
                <a:t>以下の連絡先を</a:t>
              </a:r>
              <a:r>
                <a:rPr lang="ja-JP" altLang="en-US" sz="1600" b="1" u="sng" dirty="0"/>
                <a:t>南丹家畜保健衛生所</a:t>
              </a:r>
              <a:r>
                <a:rPr lang="ja-JP" altLang="en-US" sz="1600" dirty="0"/>
                <a:t>まで</a:t>
              </a:r>
              <a:r>
                <a:rPr lang="ja-JP" altLang="en-US" sz="1600" dirty="0" smtClean="0"/>
                <a:t>お知らせください</a:t>
              </a:r>
              <a:r>
                <a:rPr lang="ja-JP" altLang="en-US" sz="1600" dirty="0"/>
                <a:t>。</a:t>
              </a:r>
            </a:p>
            <a:p>
              <a:pPr>
                <a:lnSpc>
                  <a:spcPct val="150000"/>
                </a:lnSpc>
              </a:pPr>
              <a:endParaRPr lang="en-US" altLang="ja-JP" sz="1600" dirty="0" smtClean="0"/>
            </a:p>
          </p:txBody>
        </p:sp>
        <p:sp>
          <p:nvSpPr>
            <p:cNvPr id="3" name="正方形/長方形 2"/>
            <p:cNvSpPr/>
            <p:nvPr/>
          </p:nvSpPr>
          <p:spPr>
            <a:xfrm>
              <a:off x="0" y="7583223"/>
              <a:ext cx="6621384" cy="7591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400"/>
                </a:lnSpc>
              </a:pPr>
              <a:endParaRPr lang="ja-JP" altLang="en-US" sz="800" dirty="0"/>
            </a:p>
            <a:p>
              <a:pPr>
                <a:lnSpc>
                  <a:spcPts val="1600"/>
                </a:lnSpc>
              </a:pPr>
              <a:r>
                <a:rPr lang="ja-JP" altLang="en-US" sz="1200" dirty="0"/>
                <a:t>　　　</a:t>
              </a:r>
              <a:r>
                <a:rPr lang="ja-JP" altLang="en-US" sz="1200" dirty="0" smtClean="0"/>
                <a:t>  </a:t>
              </a:r>
              <a:r>
                <a:rPr lang="en-US" altLang="ja-JP" sz="1200" dirty="0" smtClean="0"/>
                <a:t>※</a:t>
              </a:r>
              <a:r>
                <a:rPr lang="ja-JP" altLang="en-US" sz="1200" dirty="0" smtClean="0"/>
                <a:t>ご登録いただいたメールアドレス等の個人情報については、家畜</a:t>
              </a:r>
              <a:r>
                <a:rPr lang="ja-JP" altLang="en-US" sz="1200" dirty="0"/>
                <a:t>衛生に関する情報の</a:t>
              </a:r>
              <a:r>
                <a:rPr lang="ja-JP" altLang="en-US" sz="1200" dirty="0" smtClean="0"/>
                <a:t>共有</a:t>
              </a:r>
              <a:endParaRPr lang="en-US" altLang="ja-JP" sz="1200" dirty="0" smtClean="0"/>
            </a:p>
            <a:p>
              <a:pPr>
                <a:lnSpc>
                  <a:spcPts val="1600"/>
                </a:lnSpc>
              </a:pPr>
              <a:r>
                <a:rPr lang="ja-JP" altLang="en-US" sz="1200" dirty="0"/>
                <a:t>　</a:t>
              </a:r>
              <a:r>
                <a:rPr lang="ja-JP" altLang="en-US" sz="1200" dirty="0" smtClean="0"/>
                <a:t>　　　　  及び</a:t>
              </a:r>
              <a:r>
                <a:rPr lang="ja-JP" altLang="en-US" sz="1200" dirty="0"/>
                <a:t>飼養衛生管理者制度の運用等の改善のみ</a:t>
              </a:r>
              <a:r>
                <a:rPr lang="ja-JP" altLang="en-US" sz="1200" dirty="0" smtClean="0"/>
                <a:t>を</a:t>
              </a:r>
              <a:r>
                <a:rPr lang="ja-JP" altLang="en-US" sz="1200" dirty="0"/>
                <a:t>目的</a:t>
              </a:r>
              <a:r>
                <a:rPr lang="ja-JP" altLang="en-US" sz="1200" dirty="0" smtClean="0"/>
                <a:t>とし、それ</a:t>
              </a:r>
              <a:r>
                <a:rPr lang="ja-JP" altLang="en-US" sz="1200" dirty="0"/>
                <a:t>以外の目的では利用</a:t>
              </a:r>
              <a:r>
                <a:rPr lang="ja-JP" altLang="en-US" sz="1200" dirty="0" smtClean="0"/>
                <a:t>いた</a:t>
              </a:r>
              <a:endParaRPr lang="en-US" altLang="ja-JP" sz="1200" dirty="0" smtClean="0"/>
            </a:p>
            <a:p>
              <a:pPr>
                <a:lnSpc>
                  <a:spcPts val="1600"/>
                </a:lnSpc>
              </a:pPr>
              <a:r>
                <a:rPr lang="en-US" altLang="ja-JP" sz="1200" dirty="0"/>
                <a:t> </a:t>
              </a:r>
              <a:r>
                <a:rPr lang="en-US" altLang="ja-JP" sz="1200" dirty="0" smtClean="0"/>
                <a:t>                </a:t>
              </a:r>
              <a:r>
                <a:rPr lang="ja-JP" altLang="en-US" sz="1200" dirty="0" smtClean="0"/>
                <a:t>しません</a:t>
              </a:r>
              <a:r>
                <a:rPr lang="ja-JP" altLang="en-US" sz="1200" dirty="0"/>
                <a:t>。　</a:t>
              </a:r>
              <a:r>
                <a:rPr lang="ja-JP" altLang="en-US" dirty="0"/>
                <a:t>　　</a:t>
              </a:r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654651" y="7026308"/>
              <a:ext cx="5421435" cy="63094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2100"/>
                </a:lnSpc>
              </a:pPr>
              <a:r>
                <a:rPr lang="ja-JP" altLang="en-US" sz="1600" dirty="0" smtClean="0"/>
                <a:t>①</a:t>
              </a:r>
              <a:r>
                <a:rPr lang="ja-JP" altLang="en-US" sz="1600" dirty="0"/>
                <a:t>氏名、②住所、③電話番号、④メールアドレス、④管理する農場名、⑤農場の代表者住所</a:t>
              </a:r>
              <a:endParaRPr lang="en-US" altLang="ja-JP" sz="1600" dirty="0"/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-24408" y="8486965"/>
            <a:ext cx="6882408" cy="614114"/>
            <a:chOff x="766643" y="10450368"/>
            <a:chExt cx="5941511" cy="614114"/>
          </a:xfrm>
        </p:grpSpPr>
        <p:sp>
          <p:nvSpPr>
            <p:cNvPr id="26" name="テキスト ボックス 25"/>
            <p:cNvSpPr txBox="1"/>
            <p:nvPr/>
          </p:nvSpPr>
          <p:spPr>
            <a:xfrm>
              <a:off x="787714" y="10450368"/>
              <a:ext cx="59204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dirty="0" smtClean="0"/>
                <a:t>家畜に異常を認めたら、直ちに</a:t>
              </a:r>
              <a:r>
                <a:rPr lang="ja-JP" altLang="en-US" dirty="0" smtClean="0"/>
                <a:t>当</a:t>
              </a:r>
              <a:r>
                <a:rPr lang="ja-JP" altLang="en-US" dirty="0"/>
                <a:t>所</a:t>
              </a:r>
              <a:r>
                <a:rPr kumimoji="1" lang="ja-JP" altLang="en-US" dirty="0" smtClean="0"/>
                <a:t>まで連絡をお願いします！</a:t>
              </a:r>
              <a:endParaRPr kumimoji="1" lang="en-US" altLang="ja-JP" dirty="0" smtClean="0"/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766643" y="10756705"/>
              <a:ext cx="59204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400" dirty="0" smtClean="0"/>
                <a:t>京都府南丹家畜保健衛生所　</a:t>
              </a:r>
              <a:r>
                <a:rPr lang="en-US" altLang="ja-JP" sz="1400" dirty="0" smtClean="0"/>
                <a:t>TEL  0771-42-3308</a:t>
              </a:r>
              <a:r>
                <a:rPr lang="ja-JP" altLang="en-US" sz="1400" dirty="0" smtClean="0"/>
                <a:t>（夜間・休日は転送されます）</a:t>
              </a:r>
              <a:endParaRPr kumimoji="1" lang="en-US" altLang="ja-JP" sz="1400" dirty="0" smtClean="0"/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5589240" y="4176336"/>
            <a:ext cx="1129320" cy="1664811"/>
            <a:chOff x="5589240" y="4197102"/>
            <a:chExt cx="1129320" cy="1664811"/>
          </a:xfrm>
        </p:grpSpPr>
        <p:pic>
          <p:nvPicPr>
            <p:cNvPr id="1026" name="Picture 2" descr="C:\Users\y-kubo54\Desktop\1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47119" y="4197102"/>
              <a:ext cx="1071441" cy="9153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7" name="Picture 3" descr="C:\Users\y-kubo54\Desktop\2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9240" y="4794514"/>
              <a:ext cx="1067399" cy="1067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6800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392" y="93088"/>
            <a:ext cx="6522507" cy="8943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8961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2958</TotalTime>
  <Words>163</Words>
  <Application>Microsoft Office PowerPoint</Application>
  <PresentationFormat>画面に合わせる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家畜伝染病予防法一部改正にともなう 家畜飼養衛生管理者設置の義務化について</vt:lpstr>
      <vt:lpstr>PowerPoint プレゼンテーション</vt:lpstr>
    </vt:vector>
  </TitlesOfParts>
  <Company>京都府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中国湖北省で新たな口蹄疫の発生！</dc:title>
  <dc:creator>setup</dc:creator>
  <cp:lastModifiedBy>＊</cp:lastModifiedBy>
  <cp:revision>204</cp:revision>
  <cp:lastPrinted>2020-07-29T01:32:02Z</cp:lastPrinted>
  <dcterms:created xsi:type="dcterms:W3CDTF">2012-01-12T05:12:46Z</dcterms:created>
  <dcterms:modified xsi:type="dcterms:W3CDTF">2020-07-29T01:32:38Z</dcterms:modified>
</cp:coreProperties>
</file>