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425EE-38FF-488D-BF5F-1B31E9982FCE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225B4-3DEF-4F67-B981-C55F7C9F5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05A7-F4DC-4CBD-BBBF-185B7566B0A3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89991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73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99A7-24CC-4771-A9DD-1867C656B22C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89989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5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9D015-5C04-4ED6-BFBB-9591C1932191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81677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1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57E0-F7C4-4F28-B626-5A8754D108C2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8303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7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727F0-0198-48C5-A8BE-59042911D82B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81678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71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7DE75-5365-4705-8931-2D23C833465C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7150" y="6489989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A315-3566-409C-BA74-A389EDF82378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7150" y="6492873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88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FAAB-27B9-4414-A528-AA37164E125B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7150" y="6492873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88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CD7B-7881-4A28-B51D-8B7120BB80C7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81678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19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9134-1C07-4D94-8D22-253B0A05AB81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2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DE3-E6BF-47CF-81F8-84C9DF84D6AF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7150" y="6481678"/>
            <a:ext cx="2228850" cy="365125"/>
          </a:xfrm>
        </p:spPr>
        <p:txBody>
          <a:bodyPr/>
          <a:lstStyle/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2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7C62C-9C9F-4230-B60D-1E91CA4451D1}" type="datetime1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D128-C75E-4009-A2F5-233CC5320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6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7DAD3CC-9C4E-41FA-BE20-0FD323D4D370}"/>
              </a:ext>
            </a:extLst>
          </p:cNvPr>
          <p:cNvSpPr/>
          <p:nvPr/>
        </p:nvSpPr>
        <p:spPr>
          <a:xfrm>
            <a:off x="0" y="452"/>
            <a:ext cx="9906000" cy="4451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36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提案概要</a:t>
            </a:r>
            <a:r>
              <a:rPr lang="ja-JP" altLang="en-US" sz="1600" b="1" kern="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600" b="1" kern="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600" b="1" kern="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〇〇公園</a:t>
            </a:r>
            <a:r>
              <a:rPr lang="en-US" sz="1286" b="1" kern="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) </a:t>
            </a:r>
            <a:endParaRPr lang="ja-JP" altLang="en-US" sz="1286" kern="1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9C35FB-4175-460E-A9FA-994E6BD1B234}"/>
              </a:ext>
            </a:extLst>
          </p:cNvPr>
          <p:cNvSpPr/>
          <p:nvPr/>
        </p:nvSpPr>
        <p:spPr>
          <a:xfrm>
            <a:off x="0" y="-13278"/>
            <a:ext cx="9906000" cy="686572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2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角丸四角形 6">
            <a:extLst>
              <a:ext uri="{FF2B5EF4-FFF2-40B4-BE49-F238E27FC236}">
                <a16:creationId xmlns:a16="http://schemas.microsoft.com/office/drawing/2014/main" id="{BF806886-A933-4346-9799-AA4D67021D08}"/>
              </a:ext>
            </a:extLst>
          </p:cNvPr>
          <p:cNvSpPr/>
          <p:nvPr/>
        </p:nvSpPr>
        <p:spPr>
          <a:xfrm>
            <a:off x="56456" y="485775"/>
            <a:ext cx="9793088" cy="6305550"/>
          </a:xfrm>
          <a:prstGeom prst="roundRect">
            <a:avLst>
              <a:gd name="adj" fmla="val 8660"/>
            </a:avLst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指定管理業務を行うに当たっての基本方針</a:t>
            </a:r>
            <a:r>
              <a:rPr lang="en-US" altLang="ja-JP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基本方針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　施設運営の基本的な考え方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　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〇・・・・・・・・・・・・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lang="ja-JP" altLang="en-US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A42608-007D-481D-922F-61673E89DAF3}"/>
              </a:ext>
            </a:extLst>
          </p:cNvPr>
          <p:cNvSpPr txBox="1"/>
          <p:nvPr/>
        </p:nvSpPr>
        <p:spPr>
          <a:xfrm>
            <a:off x="200472" y="6419072"/>
            <a:ext cx="31428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文字の大きさは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ポイント以上としてください</a:t>
            </a:r>
          </a:p>
        </p:txBody>
      </p:sp>
      <p:sp>
        <p:nvSpPr>
          <p:cNvPr id="13" name="角丸四角形 13">
            <a:extLst>
              <a:ext uri="{FF2B5EF4-FFF2-40B4-BE49-F238E27FC236}">
                <a16:creationId xmlns:a16="http://schemas.microsoft.com/office/drawing/2014/main" id="{72957DDD-6A5F-4FCE-82AC-AB5A7B720D6D}"/>
              </a:ext>
            </a:extLst>
          </p:cNvPr>
          <p:cNvSpPr/>
          <p:nvPr/>
        </p:nvSpPr>
        <p:spPr>
          <a:xfrm>
            <a:off x="6321152" y="3614390"/>
            <a:ext cx="3050846" cy="2798018"/>
          </a:xfrm>
          <a:prstGeom prst="roundRect">
            <a:avLst>
              <a:gd name="adj" fmla="val 5749"/>
            </a:avLst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・イメージ写真</a:t>
            </a:r>
            <a:endParaRPr lang="en-US" altLang="ja-JP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・模式図　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EA01FCD-522E-453F-BBBB-9AFD0637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D128-C75E-4009-A2F5-233CC532090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44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148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武智　環</dc:creator>
  <cp:lastModifiedBy>武智　環</cp:lastModifiedBy>
  <cp:revision>4</cp:revision>
  <dcterms:created xsi:type="dcterms:W3CDTF">2021-09-28T02:48:04Z</dcterms:created>
  <dcterms:modified xsi:type="dcterms:W3CDTF">2021-09-28T11:06:50Z</dcterms:modified>
</cp:coreProperties>
</file>