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</p:sldIdLst>
  <p:sldSz cx="12801600" cy="9601200" type="A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21" autoAdjust="0"/>
    <p:restoredTop sz="94646"/>
  </p:normalViewPr>
  <p:slideViewPr>
    <p:cSldViewPr snapToGrid="0" showGuides="1">
      <p:cViewPr varScale="1">
        <p:scale>
          <a:sx n="45" d="100"/>
          <a:sy n="45" d="100"/>
        </p:scale>
        <p:origin x="828" y="11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C4F8-EA5E-1C4C-8B32-9B59BD06CD52}" type="datetimeFigureOut">
              <a:rPr kumimoji="1" lang="ja-JP" altLang="en-US" smtClean="0"/>
              <a:t>2024/5/23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6C17-3C14-CD4A-9196-87C4F4D48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31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C4F8-EA5E-1C4C-8B32-9B59BD06CD52}" type="datetimeFigureOut">
              <a:rPr kumimoji="1" lang="ja-JP" altLang="en-US" smtClean="0"/>
              <a:t>2024/5/23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6C17-3C14-CD4A-9196-87C4F4D48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56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C4F8-EA5E-1C4C-8B32-9B59BD06CD52}" type="datetimeFigureOut">
              <a:rPr kumimoji="1" lang="ja-JP" altLang="en-US" smtClean="0"/>
              <a:t>2024/5/23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6C17-3C14-CD4A-9196-87C4F4D48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56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C4F8-EA5E-1C4C-8B32-9B59BD06CD52}" type="datetimeFigureOut">
              <a:rPr kumimoji="1" lang="ja-JP" altLang="en-US" smtClean="0"/>
              <a:t>2024/5/23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6C17-3C14-CD4A-9196-87C4F4D48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76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C4F8-EA5E-1C4C-8B32-9B59BD06CD52}" type="datetimeFigureOut">
              <a:rPr kumimoji="1" lang="ja-JP" altLang="en-US" smtClean="0"/>
              <a:t>2024/5/23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6C17-3C14-CD4A-9196-87C4F4D48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4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C4F8-EA5E-1C4C-8B32-9B59BD06CD52}" type="datetimeFigureOut">
              <a:rPr kumimoji="1" lang="ja-JP" altLang="en-US" smtClean="0"/>
              <a:t>2024/5/23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6C17-3C14-CD4A-9196-87C4F4D48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0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C4F8-EA5E-1C4C-8B32-9B59BD06CD52}" type="datetimeFigureOut">
              <a:rPr kumimoji="1" lang="ja-JP" altLang="en-US" smtClean="0"/>
              <a:t>2024/5/23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6C17-3C14-CD4A-9196-87C4F4D48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87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C4F8-EA5E-1C4C-8B32-9B59BD06CD52}" type="datetimeFigureOut">
              <a:rPr kumimoji="1" lang="ja-JP" altLang="en-US" smtClean="0"/>
              <a:t>2024/5/23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6C17-3C14-CD4A-9196-87C4F4D48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60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C4F8-EA5E-1C4C-8B32-9B59BD06CD52}" type="datetimeFigureOut">
              <a:rPr kumimoji="1" lang="ja-JP" altLang="en-US" smtClean="0"/>
              <a:t>2024/5/23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6C17-3C14-CD4A-9196-87C4F4D48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6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C4F8-EA5E-1C4C-8B32-9B59BD06CD52}" type="datetimeFigureOut">
              <a:rPr kumimoji="1" lang="ja-JP" altLang="en-US" smtClean="0"/>
              <a:t>2024/5/23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6C17-3C14-CD4A-9196-87C4F4D48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52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C4F8-EA5E-1C4C-8B32-9B59BD06CD52}" type="datetimeFigureOut">
              <a:rPr kumimoji="1" lang="ja-JP" altLang="en-US" smtClean="0"/>
              <a:t>2024/5/23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6C17-3C14-CD4A-9196-87C4F4D48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75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AC4F8-EA5E-1C4C-8B32-9B59BD06CD52}" type="datetimeFigureOut">
              <a:rPr kumimoji="1" lang="ja-JP" altLang="en-US" smtClean="0"/>
              <a:t>2024/5/23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46C17-3C14-CD4A-9196-87C4F4D48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95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5883D64-C99F-05B2-A6AA-B4079E23F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01"/>
          <a:stretch/>
        </p:blipFill>
        <p:spPr>
          <a:xfrm>
            <a:off x="-1" y="449441"/>
            <a:ext cx="12599037" cy="870231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734F997-D9D8-7CD4-E89C-B2F9ECAF27BC}"/>
              </a:ext>
            </a:extLst>
          </p:cNvPr>
          <p:cNvSpPr/>
          <p:nvPr/>
        </p:nvSpPr>
        <p:spPr>
          <a:xfrm>
            <a:off x="2794142" y="-1866703"/>
            <a:ext cx="954000" cy="95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A9AC2E8-91A0-4FBB-ACBE-4A8A8CA44444}"/>
              </a:ext>
            </a:extLst>
          </p:cNvPr>
          <p:cNvSpPr/>
          <p:nvPr/>
        </p:nvSpPr>
        <p:spPr>
          <a:xfrm>
            <a:off x="0" y="180974"/>
            <a:ext cx="6781800" cy="1293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2A4F1B-9AA1-4A0A-B43F-4A93049AC038}"/>
              </a:ext>
            </a:extLst>
          </p:cNvPr>
          <p:cNvSpPr txBox="1"/>
          <p:nvPr/>
        </p:nvSpPr>
        <p:spPr>
          <a:xfrm>
            <a:off x="202562" y="180975"/>
            <a:ext cx="71888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京都駅前広場　レイアウト図面</a:t>
            </a:r>
            <a:endParaRPr kumimoji="1" lang="en-US" altLang="ja-JP" sz="4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中央改札口前広場は使用しません。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AF6685-850A-4A7C-A96E-E0A3C9CB2BAC}"/>
              </a:ext>
            </a:extLst>
          </p:cNvPr>
          <p:cNvSpPr txBox="1"/>
          <p:nvPr/>
        </p:nvSpPr>
        <p:spPr>
          <a:xfrm>
            <a:off x="11353799" y="180974"/>
            <a:ext cx="93345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様式３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BC2143-B4E5-493E-A83E-FF67C9B55E49}"/>
              </a:ext>
            </a:extLst>
          </p:cNvPr>
          <p:cNvSpPr txBox="1"/>
          <p:nvPr/>
        </p:nvSpPr>
        <p:spPr>
          <a:xfrm>
            <a:off x="3409950" y="8953500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ホテルグランヴィア京都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52D789-B1E6-4F6F-BD09-2AC92D672583}"/>
              </a:ext>
            </a:extLst>
          </p:cNvPr>
          <p:cNvSpPr txBox="1"/>
          <p:nvPr/>
        </p:nvSpPr>
        <p:spPr>
          <a:xfrm>
            <a:off x="202562" y="3718629"/>
            <a:ext cx="461665" cy="3086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↓中央改札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AB880F9-31E3-4C21-8A45-DFD6E96BB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1" y="1341920"/>
            <a:ext cx="647700" cy="9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5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B0B4A79-37D5-4790-8BF2-D778686BD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02" t="24787" r="41993" b="8602"/>
          <a:stretch/>
        </p:blipFill>
        <p:spPr>
          <a:xfrm>
            <a:off x="1969044" y="1694194"/>
            <a:ext cx="8297092" cy="772863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FAB5CDA-CC65-4DC5-A7E2-6660555BD85F}"/>
              </a:ext>
            </a:extLst>
          </p:cNvPr>
          <p:cNvSpPr txBox="1"/>
          <p:nvPr/>
        </p:nvSpPr>
        <p:spPr>
          <a:xfrm>
            <a:off x="50162" y="238125"/>
            <a:ext cx="1273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ホテルグランヴィア京都　３階源氏の間（東）　レイアウト図面</a:t>
            </a:r>
            <a:endParaRPr kumimoji="1" lang="en-US" altLang="ja-JP" sz="4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7E0DD41-6F89-44C0-9059-D2C94FD34C27}"/>
              </a:ext>
            </a:extLst>
          </p:cNvPr>
          <p:cNvCxnSpPr>
            <a:cxnSpLocks/>
          </p:cNvCxnSpPr>
          <p:nvPr/>
        </p:nvCxnSpPr>
        <p:spPr>
          <a:xfrm flipH="1">
            <a:off x="5479159" y="3646748"/>
            <a:ext cx="1354894" cy="24492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5CD66A2-E25D-49BD-873A-3CF2FC964B22}"/>
              </a:ext>
            </a:extLst>
          </p:cNvPr>
          <p:cNvCxnSpPr>
            <a:cxnSpLocks/>
          </p:cNvCxnSpPr>
          <p:nvPr/>
        </p:nvCxnSpPr>
        <p:spPr>
          <a:xfrm>
            <a:off x="5479159" y="3646748"/>
            <a:ext cx="1354894" cy="24492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F802E15-DD64-46B5-834E-A139E6A99B9F}"/>
              </a:ext>
            </a:extLst>
          </p:cNvPr>
          <p:cNvCxnSpPr>
            <a:cxnSpLocks/>
          </p:cNvCxnSpPr>
          <p:nvPr/>
        </p:nvCxnSpPr>
        <p:spPr>
          <a:xfrm>
            <a:off x="5479159" y="3646748"/>
            <a:ext cx="0" cy="420185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BCBF7A4-6CF6-4C2B-AB54-E1AB293E2961}"/>
              </a:ext>
            </a:extLst>
          </p:cNvPr>
          <p:cNvSpPr txBox="1"/>
          <p:nvPr/>
        </p:nvSpPr>
        <p:spPr>
          <a:xfrm>
            <a:off x="3015360" y="2744676"/>
            <a:ext cx="183023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W12000×D22900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D24A786-4580-4321-B5E2-936C2E13D01B}"/>
              </a:ext>
            </a:extLst>
          </p:cNvPr>
          <p:cNvCxnSpPr>
            <a:cxnSpLocks/>
          </p:cNvCxnSpPr>
          <p:nvPr/>
        </p:nvCxnSpPr>
        <p:spPr>
          <a:xfrm>
            <a:off x="4050409" y="3684848"/>
            <a:ext cx="0" cy="420185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771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A3 297x420 mm</PresentationFormat>
  <Paragraphs>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Meiryo UI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高岡　豊</dc:creator>
  <cp:lastModifiedBy>今井　聖菜</cp:lastModifiedBy>
  <cp:revision>1</cp:revision>
  <dcterms:modified xsi:type="dcterms:W3CDTF">2024-05-23T07:07:42Z</dcterms:modified>
</cp:coreProperties>
</file>